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9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ben David Henriques Simões [EE] (GDF)" initials="RDHS[(" lastIdx="1" clrIdx="0">
    <p:extLst>
      <p:ext uri="{19B8F6BF-5375-455C-9EA6-DF929625EA0E}">
        <p15:presenceInfo xmlns:p15="http://schemas.microsoft.com/office/powerpoint/2012/main" userId="S::ruben.henriques.simoes@fidelidade.pt::8adfd25f-fd3b-4c05-854b-94373ffda3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805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591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57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027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730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411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750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984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90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670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122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307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group of people running&#10;&#10;Description automatically generated">
            <a:extLst>
              <a:ext uri="{FF2B5EF4-FFF2-40B4-BE49-F238E27FC236}">
                <a16:creationId xmlns:a16="http://schemas.microsoft.com/office/drawing/2014/main" id="{60E18FF7-4817-13C5-F1E2-243EBA74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329680"/>
            <a:ext cx="11532638" cy="61831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0588" y="270588"/>
            <a:ext cx="11663265" cy="63074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326571" y="329681"/>
            <a:ext cx="11532638" cy="6173756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2211355" y="335902"/>
            <a:ext cx="7763070" cy="485192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1" name="Text Box 1"/>
          <p:cNvSpPr txBox="1"/>
          <p:nvPr/>
        </p:nvSpPr>
        <p:spPr>
          <a:xfrm>
            <a:off x="3929731" y="320928"/>
            <a:ext cx="4317016" cy="4700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2400" b="1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Núcleo Norte: Corrida Dia do Pai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76669" y="363892"/>
            <a:ext cx="7623111" cy="40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EBE59D-319D-4E18-A80A-1C9EC96FB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766B04-3A85-4BBE-886F-0D036E549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2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19E868D-5BE4-4B2C-B5C1-588F22CD6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DE62097D-8FD0-46CF-82A1-B37019FAA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A person in a red jacket and cap standing in a crowd&#10;&#10;Description automatically generated">
            <a:extLst>
              <a:ext uri="{FF2B5EF4-FFF2-40B4-BE49-F238E27FC236}">
                <a16:creationId xmlns:a16="http://schemas.microsoft.com/office/drawing/2014/main" id="{A5B08F0D-2A1E-CA04-C83F-73BA824410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0" y="1675988"/>
            <a:ext cx="2042396" cy="3627777"/>
          </a:xfrm>
          <a:prstGeom prst="rect">
            <a:avLst/>
          </a:prstGeom>
          <a:solidFill>
            <a:schemeClr val="bg1"/>
          </a:solidFill>
          <a:ln w="22225">
            <a:solidFill>
              <a:schemeClr val="bg1"/>
            </a:solidFill>
          </a:ln>
        </p:spPr>
      </p:pic>
      <p:pic>
        <p:nvPicPr>
          <p:cNvPr id="15" name="Picture 14" descr="A person in red jacket and sunglasses walking down a street&#10;&#10;Description automatically generated">
            <a:extLst>
              <a:ext uri="{FF2B5EF4-FFF2-40B4-BE49-F238E27FC236}">
                <a16:creationId xmlns:a16="http://schemas.microsoft.com/office/drawing/2014/main" id="{92B1BE24-973C-A705-9FC6-25CEEEDB7E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913" y="1587052"/>
            <a:ext cx="3250447" cy="1829963"/>
          </a:xfrm>
          <a:prstGeom prst="rect">
            <a:avLst/>
          </a:prstGeom>
          <a:solidFill>
            <a:schemeClr val="bg1"/>
          </a:solidFill>
          <a:ln w="22225">
            <a:solidFill>
              <a:schemeClr val="bg1"/>
            </a:solidFill>
          </a:ln>
        </p:spPr>
      </p:pic>
      <p:pic>
        <p:nvPicPr>
          <p:cNvPr id="21" name="Picture 20" descr="A person wearing a red jacket and black pants standing in a crowd&#10;&#10;Description automatically generated">
            <a:extLst>
              <a:ext uri="{FF2B5EF4-FFF2-40B4-BE49-F238E27FC236}">
                <a16:creationId xmlns:a16="http://schemas.microsoft.com/office/drawing/2014/main" id="{14FAC4A2-B467-D98E-0B35-DCA86D471C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30" y="1675988"/>
            <a:ext cx="2042395" cy="3627776"/>
          </a:xfrm>
          <a:prstGeom prst="rect">
            <a:avLst/>
          </a:prstGeom>
          <a:solidFill>
            <a:schemeClr val="bg1"/>
          </a:solidFill>
          <a:ln w="22225">
            <a:solidFill>
              <a:schemeClr val="bg1"/>
            </a:solidFill>
          </a:ln>
        </p:spPr>
      </p:pic>
      <p:pic>
        <p:nvPicPr>
          <p:cNvPr id="27" name="Picture 26" descr="A group of medals on a blue shirt&#10;&#10;Description automatically generated">
            <a:extLst>
              <a:ext uri="{FF2B5EF4-FFF2-40B4-BE49-F238E27FC236}">
                <a16:creationId xmlns:a16="http://schemas.microsoft.com/office/drawing/2014/main" id="{7855D080-6348-CF5F-D91B-C4F8202A1A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240" y="3674534"/>
            <a:ext cx="1735897" cy="2387526"/>
          </a:xfrm>
          <a:prstGeom prst="rect">
            <a:avLst/>
          </a:prstGeom>
          <a:solidFill>
            <a:schemeClr val="bg1"/>
          </a:solidFill>
          <a:ln w="22225">
            <a:solidFill>
              <a:schemeClr val="bg1"/>
            </a:solidFill>
          </a:ln>
        </p:spPr>
      </p:pic>
      <p:pic>
        <p:nvPicPr>
          <p:cNvPr id="4" name="Picture 3" descr="A person and person standing in a crowd&#10;&#10;Description automatically generated">
            <a:extLst>
              <a:ext uri="{FF2B5EF4-FFF2-40B4-BE49-F238E27FC236}">
                <a16:creationId xmlns:a16="http://schemas.microsoft.com/office/drawing/2014/main" id="{AD14413D-268A-0888-C0B0-2F96E56EC2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1" y="1675988"/>
            <a:ext cx="2042396" cy="3627777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92187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DCDocument" ma:contentTypeID="0x0101009FA2E7F2AC2B4ADEA521E2F478049D45005EF5CFC6D232BD48B58B2A58C2558181" ma:contentTypeVersion="2" ma:contentTypeDescription="Documentos do Grupo Desportivo e Cultural" ma:contentTypeScope="" ma:versionID="7cb74c2afe3eaf3007f28038e7f93563">
  <xsd:schema xmlns:xsd="http://www.w3.org/2001/XMLSchema" xmlns:xs="http://www.w3.org/2001/XMLSchema" xmlns:p="http://schemas.microsoft.com/office/2006/metadata/properties" xmlns:ns2="f29450d3-d95c-462f-930a-c6414329478b" targetNamespace="http://schemas.microsoft.com/office/2006/metadata/properties" ma:root="true" ma:fieldsID="e24bd88919a8ece11ef0610d52dd6518" ns2:_="">
    <xsd:import namespace="f29450d3-d95c-462f-930a-c6414329478b"/>
    <xsd:element name="properties">
      <xsd:complexType>
        <xsd:sequence>
          <xsd:element name="documentManagement">
            <xsd:complexType>
              <xsd:all>
                <xsd:element ref="ns2:GDCHide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450d3-d95c-462f-930a-c6414329478b" elementFormDefault="qualified">
    <xsd:import namespace="http://schemas.microsoft.com/office/2006/documentManagement/types"/>
    <xsd:import namespace="http://schemas.microsoft.com/office/infopath/2007/PartnerControls"/>
    <xsd:element name="GDCHideDocument" ma:index="8" nillable="true" ma:displayName="GDCHideDocument" ma:internalName="GDCHideDocumen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DCHideDocument xmlns="f29450d3-d95c-462f-930a-c6414329478b">false</GDCHideDocument>
  </documentManagement>
</p:properties>
</file>

<file path=customXml/itemProps1.xml><?xml version="1.0" encoding="utf-8"?>
<ds:datastoreItem xmlns:ds="http://schemas.openxmlformats.org/officeDocument/2006/customXml" ds:itemID="{2E6D3E71-906A-433E-BA81-D723334D0084}"/>
</file>

<file path=customXml/itemProps2.xml><?xml version="1.0" encoding="utf-8"?>
<ds:datastoreItem xmlns:ds="http://schemas.openxmlformats.org/officeDocument/2006/customXml" ds:itemID="{CB21F4E0-15C0-466F-8FAA-3438780BDE35}"/>
</file>

<file path=customXml/itemProps3.xml><?xml version="1.0" encoding="utf-8"?>
<ds:datastoreItem xmlns:ds="http://schemas.openxmlformats.org/officeDocument/2006/customXml" ds:itemID="{C5FE34B8-8A2B-4C9B-A09B-441FBEE5C4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Fidelidade Mundial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Ruben David Henriques Simões [EE] (GDF)</dc:creator>
  <cp:lastModifiedBy>Cláudia Machado Oliveira [EE] (GDF)</cp:lastModifiedBy>
  <cp:revision>15</cp:revision>
  <dcterms:created xsi:type="dcterms:W3CDTF">2022-03-15T18:38:02Z</dcterms:created>
  <dcterms:modified xsi:type="dcterms:W3CDTF">2024-04-05T11:31:54Z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0x0101009FA2E7F2AC2B4ADEA521E2F478049D45005EF5CFC6D232BD48B58B2A58C2558181</vt:lpwstr>
  </property>
</Properties>
</file>